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51206400" cy="2743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8" d="100"/>
          <a:sy n="18" d="100"/>
        </p:scale>
        <p:origin x="150" y="8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6AEF5-3265-4817-A6B2-87ECD7B85CE8}" type="datetimeFigureOut">
              <a:rPr lang="en-US" smtClean="0"/>
              <a:t>8/9/2019</a:t>
            </a:fld>
            <a:endParaRPr lang="en-US"/>
          </a:p>
        </p:txBody>
      </p:sp>
      <p:sp>
        <p:nvSpPr>
          <p:cNvPr id="4" name="Slide Image Placeholder 3"/>
          <p:cNvSpPr>
            <a:spLocks noGrp="1" noRot="1" noChangeAspect="1"/>
          </p:cNvSpPr>
          <p:nvPr>
            <p:ph type="sldImg" idx="2"/>
          </p:nvPr>
        </p:nvSpPr>
        <p:spPr>
          <a:xfrm>
            <a:off x="549275" y="1143000"/>
            <a:ext cx="57594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124B20-4519-4135-AE7E-606972528106}" type="slidenum">
              <a:rPr lang="en-US" smtClean="0"/>
              <a:t>‹#›</a:t>
            </a:fld>
            <a:endParaRPr lang="en-US"/>
          </a:p>
        </p:txBody>
      </p:sp>
    </p:spTree>
    <p:extLst>
      <p:ext uri="{BB962C8B-B14F-4D97-AF65-F5344CB8AC3E}">
        <p14:creationId xmlns:p14="http://schemas.microsoft.com/office/powerpoint/2010/main" val="3573648794"/>
      </p:ext>
    </p:extLst>
  </p:cSld>
  <p:clrMap bg1="lt1" tx1="dk1" bg2="lt2" tx2="dk2" accent1="accent1" accent2="accent2" accent3="accent3" accent4="accent4" accent5="accent5" accent6="accent6" hlink="hlink" folHlink="folHlink"/>
  <p:notesStyle>
    <a:lvl1pPr marL="0" algn="l" defTabSz="3774643" rtl="0" eaLnBrk="1" latinLnBrk="0" hangingPunct="1">
      <a:defRPr sz="4954" kern="1200">
        <a:solidFill>
          <a:schemeClr val="tx1"/>
        </a:solidFill>
        <a:latin typeface="+mn-lt"/>
        <a:ea typeface="+mn-ea"/>
        <a:cs typeface="+mn-cs"/>
      </a:defRPr>
    </a:lvl1pPr>
    <a:lvl2pPr marL="1887322" algn="l" defTabSz="3774643" rtl="0" eaLnBrk="1" latinLnBrk="0" hangingPunct="1">
      <a:defRPr sz="4954" kern="1200">
        <a:solidFill>
          <a:schemeClr val="tx1"/>
        </a:solidFill>
        <a:latin typeface="+mn-lt"/>
        <a:ea typeface="+mn-ea"/>
        <a:cs typeface="+mn-cs"/>
      </a:defRPr>
    </a:lvl2pPr>
    <a:lvl3pPr marL="3774643" algn="l" defTabSz="3774643" rtl="0" eaLnBrk="1" latinLnBrk="0" hangingPunct="1">
      <a:defRPr sz="4954" kern="1200">
        <a:solidFill>
          <a:schemeClr val="tx1"/>
        </a:solidFill>
        <a:latin typeface="+mn-lt"/>
        <a:ea typeface="+mn-ea"/>
        <a:cs typeface="+mn-cs"/>
      </a:defRPr>
    </a:lvl3pPr>
    <a:lvl4pPr marL="5661965" algn="l" defTabSz="3774643" rtl="0" eaLnBrk="1" latinLnBrk="0" hangingPunct="1">
      <a:defRPr sz="4954" kern="1200">
        <a:solidFill>
          <a:schemeClr val="tx1"/>
        </a:solidFill>
        <a:latin typeface="+mn-lt"/>
        <a:ea typeface="+mn-ea"/>
        <a:cs typeface="+mn-cs"/>
      </a:defRPr>
    </a:lvl4pPr>
    <a:lvl5pPr marL="7549286" algn="l" defTabSz="3774643" rtl="0" eaLnBrk="1" latinLnBrk="0" hangingPunct="1">
      <a:defRPr sz="4954" kern="1200">
        <a:solidFill>
          <a:schemeClr val="tx1"/>
        </a:solidFill>
        <a:latin typeface="+mn-lt"/>
        <a:ea typeface="+mn-ea"/>
        <a:cs typeface="+mn-cs"/>
      </a:defRPr>
    </a:lvl5pPr>
    <a:lvl6pPr marL="9436608" algn="l" defTabSz="3774643" rtl="0" eaLnBrk="1" latinLnBrk="0" hangingPunct="1">
      <a:defRPr sz="4954" kern="1200">
        <a:solidFill>
          <a:schemeClr val="tx1"/>
        </a:solidFill>
        <a:latin typeface="+mn-lt"/>
        <a:ea typeface="+mn-ea"/>
        <a:cs typeface="+mn-cs"/>
      </a:defRPr>
    </a:lvl6pPr>
    <a:lvl7pPr marL="11323930" algn="l" defTabSz="3774643" rtl="0" eaLnBrk="1" latinLnBrk="0" hangingPunct="1">
      <a:defRPr sz="4954" kern="1200">
        <a:solidFill>
          <a:schemeClr val="tx1"/>
        </a:solidFill>
        <a:latin typeface="+mn-lt"/>
        <a:ea typeface="+mn-ea"/>
        <a:cs typeface="+mn-cs"/>
      </a:defRPr>
    </a:lvl7pPr>
    <a:lvl8pPr marL="13211251" algn="l" defTabSz="3774643" rtl="0" eaLnBrk="1" latinLnBrk="0" hangingPunct="1">
      <a:defRPr sz="4954" kern="1200">
        <a:solidFill>
          <a:schemeClr val="tx1"/>
        </a:solidFill>
        <a:latin typeface="+mn-lt"/>
        <a:ea typeface="+mn-ea"/>
        <a:cs typeface="+mn-cs"/>
      </a:defRPr>
    </a:lvl8pPr>
    <a:lvl9pPr marL="15098573" algn="l" defTabSz="3774643" rtl="0" eaLnBrk="1" latinLnBrk="0" hangingPunct="1">
      <a:defRPr sz="495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489452"/>
            <a:ext cx="38404800" cy="9550400"/>
          </a:xfrm>
        </p:spPr>
        <p:txBody>
          <a:bodyPr anchor="b"/>
          <a:lstStyle>
            <a:lvl1pPr algn="ctr">
              <a:defRPr sz="24000"/>
            </a:lvl1pPr>
          </a:lstStyle>
          <a:p>
            <a:r>
              <a:rPr lang="en-US" smtClean="0"/>
              <a:t>Click to edit Master title style</a:t>
            </a:r>
            <a:endParaRPr lang="en-US" dirty="0"/>
          </a:p>
        </p:txBody>
      </p:sp>
      <p:sp>
        <p:nvSpPr>
          <p:cNvPr id="3" name="Subtitle 2"/>
          <p:cNvSpPr>
            <a:spLocks noGrp="1"/>
          </p:cNvSpPr>
          <p:nvPr>
            <p:ph type="subTitle" idx="1"/>
          </p:nvPr>
        </p:nvSpPr>
        <p:spPr>
          <a:xfrm>
            <a:off x="6400800" y="14408153"/>
            <a:ext cx="38404800" cy="6623048"/>
          </a:xfrm>
        </p:spPr>
        <p:txBody>
          <a:bodyPr/>
          <a:lstStyle>
            <a:lvl1pPr marL="0" indent="0" algn="ctr">
              <a:buNone/>
              <a:defRPr sz="9600"/>
            </a:lvl1pPr>
            <a:lvl2pPr marL="1828761" indent="0" algn="ctr">
              <a:buNone/>
              <a:defRPr sz="8000"/>
            </a:lvl2pPr>
            <a:lvl3pPr marL="3657522" indent="0" algn="ctr">
              <a:buNone/>
              <a:defRPr sz="7200"/>
            </a:lvl3pPr>
            <a:lvl4pPr marL="5486283" indent="0" algn="ctr">
              <a:buNone/>
              <a:defRPr sz="6400"/>
            </a:lvl4pPr>
            <a:lvl5pPr marL="7315043" indent="0" algn="ctr">
              <a:buNone/>
              <a:defRPr sz="6400"/>
            </a:lvl5pPr>
            <a:lvl6pPr marL="9143804" indent="0" algn="ctr">
              <a:buNone/>
              <a:defRPr sz="6400"/>
            </a:lvl6pPr>
            <a:lvl7pPr marL="10972565" indent="0" algn="ctr">
              <a:buNone/>
              <a:defRPr sz="6400"/>
            </a:lvl7pPr>
            <a:lvl8pPr marL="12801326" indent="0" algn="ctr">
              <a:buNone/>
              <a:defRPr sz="6400"/>
            </a:lvl8pPr>
            <a:lvl9pPr marL="14630087" indent="0" algn="ctr">
              <a:buNone/>
              <a:defRPr sz="64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AED9835-927A-4392-9585-61E387563373}"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C5E79E-B0A3-4A6E-83A3-B7636EF267A5}" type="slidenum">
              <a:rPr lang="en-US" smtClean="0"/>
              <a:t>‹#›</a:t>
            </a:fld>
            <a:endParaRPr lang="en-US"/>
          </a:p>
        </p:txBody>
      </p:sp>
    </p:spTree>
    <p:extLst>
      <p:ext uri="{BB962C8B-B14F-4D97-AF65-F5344CB8AC3E}">
        <p14:creationId xmlns:p14="http://schemas.microsoft.com/office/powerpoint/2010/main" val="697038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ED9835-927A-4392-9585-61E387563373}"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C5E79E-B0A3-4A6E-83A3-B7636EF267A5}" type="slidenum">
              <a:rPr lang="en-US" smtClean="0"/>
              <a:t>‹#›</a:t>
            </a:fld>
            <a:endParaRPr lang="en-US"/>
          </a:p>
        </p:txBody>
      </p:sp>
    </p:spTree>
    <p:extLst>
      <p:ext uri="{BB962C8B-B14F-4D97-AF65-F5344CB8AC3E}">
        <p14:creationId xmlns:p14="http://schemas.microsoft.com/office/powerpoint/2010/main" val="2393307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0" y="1460501"/>
            <a:ext cx="11041380" cy="2324735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520440" y="1460501"/>
            <a:ext cx="32484060" cy="2324735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ED9835-927A-4392-9585-61E387563373}"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C5E79E-B0A3-4A6E-83A3-B7636EF267A5}" type="slidenum">
              <a:rPr lang="en-US" smtClean="0"/>
              <a:t>‹#›</a:t>
            </a:fld>
            <a:endParaRPr lang="en-US"/>
          </a:p>
        </p:txBody>
      </p:sp>
    </p:spTree>
    <p:extLst>
      <p:ext uri="{BB962C8B-B14F-4D97-AF65-F5344CB8AC3E}">
        <p14:creationId xmlns:p14="http://schemas.microsoft.com/office/powerpoint/2010/main" val="1944442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ED9835-927A-4392-9585-61E387563373}"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C5E79E-B0A3-4A6E-83A3-B7636EF267A5}" type="slidenum">
              <a:rPr lang="en-US" smtClean="0"/>
              <a:t>‹#›</a:t>
            </a:fld>
            <a:endParaRPr lang="en-US"/>
          </a:p>
        </p:txBody>
      </p:sp>
    </p:spTree>
    <p:extLst>
      <p:ext uri="{BB962C8B-B14F-4D97-AF65-F5344CB8AC3E}">
        <p14:creationId xmlns:p14="http://schemas.microsoft.com/office/powerpoint/2010/main" val="2074837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0" y="6838955"/>
            <a:ext cx="44165520" cy="11410948"/>
          </a:xfrm>
        </p:spPr>
        <p:txBody>
          <a:bodyPr anchor="b"/>
          <a:lstStyle>
            <a:lvl1pPr>
              <a:defRPr sz="24000"/>
            </a:lvl1pPr>
          </a:lstStyle>
          <a:p>
            <a:r>
              <a:rPr lang="en-US" smtClean="0"/>
              <a:t>Click to edit Master title style</a:t>
            </a:r>
            <a:endParaRPr lang="en-US" dirty="0"/>
          </a:p>
        </p:txBody>
      </p:sp>
      <p:sp>
        <p:nvSpPr>
          <p:cNvPr id="3" name="Text Placeholder 2"/>
          <p:cNvSpPr>
            <a:spLocks noGrp="1"/>
          </p:cNvSpPr>
          <p:nvPr>
            <p:ph type="body" idx="1"/>
          </p:nvPr>
        </p:nvSpPr>
        <p:spPr>
          <a:xfrm>
            <a:off x="3493770" y="18357854"/>
            <a:ext cx="44165520" cy="6000748"/>
          </a:xfrm>
        </p:spPr>
        <p:txBody>
          <a:bodyPr/>
          <a:lstStyle>
            <a:lvl1pPr marL="0" indent="0">
              <a:buNone/>
              <a:defRPr sz="9600">
                <a:solidFill>
                  <a:schemeClr val="tx1">
                    <a:tint val="75000"/>
                  </a:schemeClr>
                </a:solidFill>
              </a:defRPr>
            </a:lvl1pPr>
            <a:lvl2pPr marL="1828761" indent="0">
              <a:buNone/>
              <a:defRPr sz="8000">
                <a:solidFill>
                  <a:schemeClr val="tx1">
                    <a:tint val="75000"/>
                  </a:schemeClr>
                </a:solidFill>
              </a:defRPr>
            </a:lvl2pPr>
            <a:lvl3pPr marL="3657522" indent="0">
              <a:buNone/>
              <a:defRPr sz="7200">
                <a:solidFill>
                  <a:schemeClr val="tx1">
                    <a:tint val="75000"/>
                  </a:schemeClr>
                </a:solidFill>
              </a:defRPr>
            </a:lvl3pPr>
            <a:lvl4pPr marL="5486283" indent="0">
              <a:buNone/>
              <a:defRPr sz="6400">
                <a:solidFill>
                  <a:schemeClr val="tx1">
                    <a:tint val="75000"/>
                  </a:schemeClr>
                </a:solidFill>
              </a:defRPr>
            </a:lvl4pPr>
            <a:lvl5pPr marL="7315043" indent="0">
              <a:buNone/>
              <a:defRPr sz="6400">
                <a:solidFill>
                  <a:schemeClr val="tx1">
                    <a:tint val="75000"/>
                  </a:schemeClr>
                </a:solidFill>
              </a:defRPr>
            </a:lvl5pPr>
            <a:lvl6pPr marL="9143804" indent="0">
              <a:buNone/>
              <a:defRPr sz="6400">
                <a:solidFill>
                  <a:schemeClr val="tx1">
                    <a:tint val="75000"/>
                  </a:schemeClr>
                </a:solidFill>
              </a:defRPr>
            </a:lvl6pPr>
            <a:lvl7pPr marL="10972565" indent="0">
              <a:buNone/>
              <a:defRPr sz="6400">
                <a:solidFill>
                  <a:schemeClr val="tx1">
                    <a:tint val="75000"/>
                  </a:schemeClr>
                </a:solidFill>
              </a:defRPr>
            </a:lvl7pPr>
            <a:lvl8pPr marL="12801326" indent="0">
              <a:buNone/>
              <a:defRPr sz="6400">
                <a:solidFill>
                  <a:schemeClr val="tx1">
                    <a:tint val="75000"/>
                  </a:schemeClr>
                </a:solidFill>
              </a:defRPr>
            </a:lvl8pPr>
            <a:lvl9pPr marL="14630087" indent="0">
              <a:buNone/>
              <a:defRPr sz="6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AED9835-927A-4392-9585-61E387563373}"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C5E79E-B0A3-4A6E-83A3-B7636EF267A5}" type="slidenum">
              <a:rPr lang="en-US" smtClean="0"/>
              <a:t>‹#›</a:t>
            </a:fld>
            <a:endParaRPr lang="en-US"/>
          </a:p>
        </p:txBody>
      </p:sp>
    </p:spTree>
    <p:extLst>
      <p:ext uri="{BB962C8B-B14F-4D97-AF65-F5344CB8AC3E}">
        <p14:creationId xmlns:p14="http://schemas.microsoft.com/office/powerpoint/2010/main" val="2526020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520440" y="7302500"/>
            <a:ext cx="21762720" cy="1740535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5923240" y="7302500"/>
            <a:ext cx="21762720" cy="1740535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AED9835-927A-4392-9585-61E387563373}"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C5E79E-B0A3-4A6E-83A3-B7636EF267A5}" type="slidenum">
              <a:rPr lang="en-US" smtClean="0"/>
              <a:t>‹#›</a:t>
            </a:fld>
            <a:endParaRPr lang="en-US"/>
          </a:p>
        </p:txBody>
      </p:sp>
    </p:spTree>
    <p:extLst>
      <p:ext uri="{BB962C8B-B14F-4D97-AF65-F5344CB8AC3E}">
        <p14:creationId xmlns:p14="http://schemas.microsoft.com/office/powerpoint/2010/main" val="1122873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1460503"/>
            <a:ext cx="44165520" cy="530225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527112" y="6724652"/>
            <a:ext cx="21662705" cy="3295648"/>
          </a:xfrm>
        </p:spPr>
        <p:txBody>
          <a:bodyPr anchor="b"/>
          <a:lstStyle>
            <a:lvl1pPr marL="0" indent="0">
              <a:buNone/>
              <a:defRPr sz="9600" b="1"/>
            </a:lvl1pPr>
            <a:lvl2pPr marL="1828761" indent="0">
              <a:buNone/>
              <a:defRPr sz="8000" b="1"/>
            </a:lvl2pPr>
            <a:lvl3pPr marL="3657522" indent="0">
              <a:buNone/>
              <a:defRPr sz="7200" b="1"/>
            </a:lvl3pPr>
            <a:lvl4pPr marL="5486283" indent="0">
              <a:buNone/>
              <a:defRPr sz="6400" b="1"/>
            </a:lvl4pPr>
            <a:lvl5pPr marL="7315043" indent="0">
              <a:buNone/>
              <a:defRPr sz="6400" b="1"/>
            </a:lvl5pPr>
            <a:lvl6pPr marL="9143804" indent="0">
              <a:buNone/>
              <a:defRPr sz="6400" b="1"/>
            </a:lvl6pPr>
            <a:lvl7pPr marL="10972565" indent="0">
              <a:buNone/>
              <a:defRPr sz="6400" b="1"/>
            </a:lvl7pPr>
            <a:lvl8pPr marL="12801326" indent="0">
              <a:buNone/>
              <a:defRPr sz="6400" b="1"/>
            </a:lvl8pPr>
            <a:lvl9pPr marL="14630087" indent="0">
              <a:buNone/>
              <a:defRPr sz="6400" b="1"/>
            </a:lvl9pPr>
          </a:lstStyle>
          <a:p>
            <a:pPr lvl="0"/>
            <a:r>
              <a:rPr lang="en-US" smtClean="0"/>
              <a:t>Edit Master text styles</a:t>
            </a:r>
          </a:p>
        </p:txBody>
      </p:sp>
      <p:sp>
        <p:nvSpPr>
          <p:cNvPr id="4" name="Content Placeholder 3"/>
          <p:cNvSpPr>
            <a:spLocks noGrp="1"/>
          </p:cNvSpPr>
          <p:nvPr>
            <p:ph sz="half" idx="2"/>
          </p:nvPr>
        </p:nvSpPr>
        <p:spPr>
          <a:xfrm>
            <a:off x="3527112" y="10020300"/>
            <a:ext cx="21662705" cy="1473835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5923240" y="6724652"/>
            <a:ext cx="21769390" cy="3295648"/>
          </a:xfrm>
        </p:spPr>
        <p:txBody>
          <a:bodyPr anchor="b"/>
          <a:lstStyle>
            <a:lvl1pPr marL="0" indent="0">
              <a:buNone/>
              <a:defRPr sz="9600" b="1"/>
            </a:lvl1pPr>
            <a:lvl2pPr marL="1828761" indent="0">
              <a:buNone/>
              <a:defRPr sz="8000" b="1"/>
            </a:lvl2pPr>
            <a:lvl3pPr marL="3657522" indent="0">
              <a:buNone/>
              <a:defRPr sz="7200" b="1"/>
            </a:lvl3pPr>
            <a:lvl4pPr marL="5486283" indent="0">
              <a:buNone/>
              <a:defRPr sz="6400" b="1"/>
            </a:lvl4pPr>
            <a:lvl5pPr marL="7315043" indent="0">
              <a:buNone/>
              <a:defRPr sz="6400" b="1"/>
            </a:lvl5pPr>
            <a:lvl6pPr marL="9143804" indent="0">
              <a:buNone/>
              <a:defRPr sz="6400" b="1"/>
            </a:lvl6pPr>
            <a:lvl7pPr marL="10972565" indent="0">
              <a:buNone/>
              <a:defRPr sz="6400" b="1"/>
            </a:lvl7pPr>
            <a:lvl8pPr marL="12801326" indent="0">
              <a:buNone/>
              <a:defRPr sz="6400" b="1"/>
            </a:lvl8pPr>
            <a:lvl9pPr marL="14630087" indent="0">
              <a:buNone/>
              <a:defRPr sz="6400" b="1"/>
            </a:lvl9pPr>
          </a:lstStyle>
          <a:p>
            <a:pPr lvl="0"/>
            <a:r>
              <a:rPr lang="en-US" smtClean="0"/>
              <a:t>Edit Master text styles</a:t>
            </a:r>
          </a:p>
        </p:txBody>
      </p:sp>
      <p:sp>
        <p:nvSpPr>
          <p:cNvPr id="6" name="Content Placeholder 5"/>
          <p:cNvSpPr>
            <a:spLocks noGrp="1"/>
          </p:cNvSpPr>
          <p:nvPr>
            <p:ph sz="quarter" idx="4"/>
          </p:nvPr>
        </p:nvSpPr>
        <p:spPr>
          <a:xfrm>
            <a:off x="25923240" y="10020300"/>
            <a:ext cx="21769390" cy="1473835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AED9835-927A-4392-9585-61E387563373}"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C5E79E-B0A3-4A6E-83A3-B7636EF267A5}" type="slidenum">
              <a:rPr lang="en-US" smtClean="0"/>
              <a:t>‹#›</a:t>
            </a:fld>
            <a:endParaRPr lang="en-US"/>
          </a:p>
        </p:txBody>
      </p:sp>
    </p:spTree>
    <p:extLst>
      <p:ext uri="{BB962C8B-B14F-4D97-AF65-F5344CB8AC3E}">
        <p14:creationId xmlns:p14="http://schemas.microsoft.com/office/powerpoint/2010/main" val="2490513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AED9835-927A-4392-9585-61E387563373}"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C5E79E-B0A3-4A6E-83A3-B7636EF267A5}" type="slidenum">
              <a:rPr lang="en-US" smtClean="0"/>
              <a:t>‹#›</a:t>
            </a:fld>
            <a:endParaRPr lang="en-US"/>
          </a:p>
        </p:txBody>
      </p:sp>
    </p:spTree>
    <p:extLst>
      <p:ext uri="{BB962C8B-B14F-4D97-AF65-F5344CB8AC3E}">
        <p14:creationId xmlns:p14="http://schemas.microsoft.com/office/powerpoint/2010/main" val="1205189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D9835-927A-4392-9585-61E387563373}"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C5E79E-B0A3-4A6E-83A3-B7636EF267A5}" type="slidenum">
              <a:rPr lang="en-US" smtClean="0"/>
              <a:t>‹#›</a:t>
            </a:fld>
            <a:endParaRPr lang="en-US"/>
          </a:p>
        </p:txBody>
      </p:sp>
    </p:spTree>
    <p:extLst>
      <p:ext uri="{BB962C8B-B14F-4D97-AF65-F5344CB8AC3E}">
        <p14:creationId xmlns:p14="http://schemas.microsoft.com/office/powerpoint/2010/main" val="2312158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4" y="1828800"/>
            <a:ext cx="16515395" cy="6400800"/>
          </a:xfrm>
        </p:spPr>
        <p:txBody>
          <a:bodyPr anchor="b"/>
          <a:lstStyle>
            <a:lvl1pPr>
              <a:defRPr sz="12800"/>
            </a:lvl1pPr>
          </a:lstStyle>
          <a:p>
            <a:r>
              <a:rPr lang="en-US" smtClean="0"/>
              <a:t>Click to edit Master title style</a:t>
            </a:r>
            <a:endParaRPr lang="en-US" dirty="0"/>
          </a:p>
        </p:txBody>
      </p:sp>
      <p:sp>
        <p:nvSpPr>
          <p:cNvPr id="3" name="Content Placeholder 2"/>
          <p:cNvSpPr>
            <a:spLocks noGrp="1"/>
          </p:cNvSpPr>
          <p:nvPr>
            <p:ph idx="1"/>
          </p:nvPr>
        </p:nvSpPr>
        <p:spPr>
          <a:xfrm>
            <a:off x="21769390" y="3949703"/>
            <a:ext cx="25923240" cy="19494500"/>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527114" y="8229601"/>
            <a:ext cx="16515395" cy="15246352"/>
          </a:xfrm>
        </p:spPr>
        <p:txBody>
          <a:bodyPr/>
          <a:lstStyle>
            <a:lvl1pPr marL="0" indent="0">
              <a:buNone/>
              <a:defRPr sz="6400"/>
            </a:lvl1pPr>
            <a:lvl2pPr marL="1828761" indent="0">
              <a:buNone/>
              <a:defRPr sz="5600"/>
            </a:lvl2pPr>
            <a:lvl3pPr marL="3657522" indent="0">
              <a:buNone/>
              <a:defRPr sz="4800"/>
            </a:lvl3pPr>
            <a:lvl4pPr marL="5486283" indent="0">
              <a:buNone/>
              <a:defRPr sz="4000"/>
            </a:lvl4pPr>
            <a:lvl5pPr marL="7315043" indent="0">
              <a:buNone/>
              <a:defRPr sz="4000"/>
            </a:lvl5pPr>
            <a:lvl6pPr marL="9143804" indent="0">
              <a:buNone/>
              <a:defRPr sz="4000"/>
            </a:lvl6pPr>
            <a:lvl7pPr marL="10972565" indent="0">
              <a:buNone/>
              <a:defRPr sz="4000"/>
            </a:lvl7pPr>
            <a:lvl8pPr marL="12801326" indent="0">
              <a:buNone/>
              <a:defRPr sz="4000"/>
            </a:lvl8pPr>
            <a:lvl9pPr marL="14630087" indent="0">
              <a:buNone/>
              <a:defRPr sz="4000"/>
            </a:lvl9pPr>
          </a:lstStyle>
          <a:p>
            <a:pPr lvl="0"/>
            <a:r>
              <a:rPr lang="en-US" smtClean="0"/>
              <a:t>Edit Master text styles</a:t>
            </a:r>
          </a:p>
        </p:txBody>
      </p:sp>
      <p:sp>
        <p:nvSpPr>
          <p:cNvPr id="5" name="Date Placeholder 4"/>
          <p:cNvSpPr>
            <a:spLocks noGrp="1"/>
          </p:cNvSpPr>
          <p:nvPr>
            <p:ph type="dt" sz="half" idx="10"/>
          </p:nvPr>
        </p:nvSpPr>
        <p:spPr/>
        <p:txBody>
          <a:bodyPr/>
          <a:lstStyle/>
          <a:p>
            <a:fld id="{2AED9835-927A-4392-9585-61E387563373}"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C5E79E-B0A3-4A6E-83A3-B7636EF267A5}" type="slidenum">
              <a:rPr lang="en-US" smtClean="0"/>
              <a:t>‹#›</a:t>
            </a:fld>
            <a:endParaRPr lang="en-US"/>
          </a:p>
        </p:txBody>
      </p:sp>
    </p:spTree>
    <p:extLst>
      <p:ext uri="{BB962C8B-B14F-4D97-AF65-F5344CB8AC3E}">
        <p14:creationId xmlns:p14="http://schemas.microsoft.com/office/powerpoint/2010/main" val="3867271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4" y="1828800"/>
            <a:ext cx="16515395" cy="6400800"/>
          </a:xfrm>
        </p:spPr>
        <p:txBody>
          <a:bodyPr anchor="b"/>
          <a:lstStyle>
            <a:lvl1pPr>
              <a:defRPr sz="1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1769390" y="3949703"/>
            <a:ext cx="25923240" cy="19494500"/>
          </a:xfrm>
        </p:spPr>
        <p:txBody>
          <a:bodyPr anchor="t"/>
          <a:lstStyle>
            <a:lvl1pPr marL="0" indent="0">
              <a:buNone/>
              <a:defRPr sz="12800"/>
            </a:lvl1pPr>
            <a:lvl2pPr marL="1828761" indent="0">
              <a:buNone/>
              <a:defRPr sz="11200"/>
            </a:lvl2pPr>
            <a:lvl3pPr marL="3657522" indent="0">
              <a:buNone/>
              <a:defRPr sz="9600"/>
            </a:lvl3pPr>
            <a:lvl4pPr marL="5486283" indent="0">
              <a:buNone/>
              <a:defRPr sz="8000"/>
            </a:lvl4pPr>
            <a:lvl5pPr marL="7315043" indent="0">
              <a:buNone/>
              <a:defRPr sz="8000"/>
            </a:lvl5pPr>
            <a:lvl6pPr marL="9143804" indent="0">
              <a:buNone/>
              <a:defRPr sz="8000"/>
            </a:lvl6pPr>
            <a:lvl7pPr marL="10972565" indent="0">
              <a:buNone/>
              <a:defRPr sz="8000"/>
            </a:lvl7pPr>
            <a:lvl8pPr marL="12801326" indent="0">
              <a:buNone/>
              <a:defRPr sz="8000"/>
            </a:lvl8pPr>
            <a:lvl9pPr marL="14630087" indent="0">
              <a:buNone/>
              <a:defRPr sz="8000"/>
            </a:lvl9pPr>
          </a:lstStyle>
          <a:p>
            <a:r>
              <a:rPr lang="en-US" smtClean="0"/>
              <a:t>Click icon to add picture</a:t>
            </a:r>
            <a:endParaRPr lang="en-US" dirty="0"/>
          </a:p>
        </p:txBody>
      </p:sp>
      <p:sp>
        <p:nvSpPr>
          <p:cNvPr id="4" name="Text Placeholder 3"/>
          <p:cNvSpPr>
            <a:spLocks noGrp="1"/>
          </p:cNvSpPr>
          <p:nvPr>
            <p:ph type="body" sz="half" idx="2"/>
          </p:nvPr>
        </p:nvSpPr>
        <p:spPr>
          <a:xfrm>
            <a:off x="3527114" y="8229601"/>
            <a:ext cx="16515395" cy="15246352"/>
          </a:xfrm>
        </p:spPr>
        <p:txBody>
          <a:bodyPr/>
          <a:lstStyle>
            <a:lvl1pPr marL="0" indent="0">
              <a:buNone/>
              <a:defRPr sz="6400"/>
            </a:lvl1pPr>
            <a:lvl2pPr marL="1828761" indent="0">
              <a:buNone/>
              <a:defRPr sz="5600"/>
            </a:lvl2pPr>
            <a:lvl3pPr marL="3657522" indent="0">
              <a:buNone/>
              <a:defRPr sz="4800"/>
            </a:lvl3pPr>
            <a:lvl4pPr marL="5486283" indent="0">
              <a:buNone/>
              <a:defRPr sz="4000"/>
            </a:lvl4pPr>
            <a:lvl5pPr marL="7315043" indent="0">
              <a:buNone/>
              <a:defRPr sz="4000"/>
            </a:lvl5pPr>
            <a:lvl6pPr marL="9143804" indent="0">
              <a:buNone/>
              <a:defRPr sz="4000"/>
            </a:lvl6pPr>
            <a:lvl7pPr marL="10972565" indent="0">
              <a:buNone/>
              <a:defRPr sz="4000"/>
            </a:lvl7pPr>
            <a:lvl8pPr marL="12801326" indent="0">
              <a:buNone/>
              <a:defRPr sz="4000"/>
            </a:lvl8pPr>
            <a:lvl9pPr marL="14630087" indent="0">
              <a:buNone/>
              <a:defRPr sz="4000"/>
            </a:lvl9pPr>
          </a:lstStyle>
          <a:p>
            <a:pPr lvl="0"/>
            <a:r>
              <a:rPr lang="en-US" smtClean="0"/>
              <a:t>Edit Master text styles</a:t>
            </a:r>
          </a:p>
        </p:txBody>
      </p:sp>
      <p:sp>
        <p:nvSpPr>
          <p:cNvPr id="5" name="Date Placeholder 4"/>
          <p:cNvSpPr>
            <a:spLocks noGrp="1"/>
          </p:cNvSpPr>
          <p:nvPr>
            <p:ph type="dt" sz="half" idx="10"/>
          </p:nvPr>
        </p:nvSpPr>
        <p:spPr/>
        <p:txBody>
          <a:bodyPr/>
          <a:lstStyle/>
          <a:p>
            <a:fld id="{2AED9835-927A-4392-9585-61E387563373}"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C5E79E-B0A3-4A6E-83A3-B7636EF267A5}" type="slidenum">
              <a:rPr lang="en-US" smtClean="0"/>
              <a:t>‹#›</a:t>
            </a:fld>
            <a:endParaRPr lang="en-US"/>
          </a:p>
        </p:txBody>
      </p:sp>
    </p:spTree>
    <p:extLst>
      <p:ext uri="{BB962C8B-B14F-4D97-AF65-F5344CB8AC3E}">
        <p14:creationId xmlns:p14="http://schemas.microsoft.com/office/powerpoint/2010/main" val="1116124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1460503"/>
            <a:ext cx="44165520" cy="530225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0440" y="7302500"/>
            <a:ext cx="44165520" cy="1740535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0440" y="25425403"/>
            <a:ext cx="11521440" cy="1460500"/>
          </a:xfrm>
          <a:prstGeom prst="rect">
            <a:avLst/>
          </a:prstGeom>
        </p:spPr>
        <p:txBody>
          <a:bodyPr vert="horz" lIns="91440" tIns="45720" rIns="91440" bIns="45720" rtlCol="0" anchor="ctr"/>
          <a:lstStyle>
            <a:lvl1pPr algn="l">
              <a:defRPr sz="4800">
                <a:solidFill>
                  <a:schemeClr val="tx1">
                    <a:tint val="75000"/>
                  </a:schemeClr>
                </a:solidFill>
              </a:defRPr>
            </a:lvl1pPr>
          </a:lstStyle>
          <a:p>
            <a:fld id="{2AED9835-927A-4392-9585-61E387563373}" type="datetimeFigureOut">
              <a:rPr lang="en-US" smtClean="0"/>
              <a:t>8/9/2019</a:t>
            </a:fld>
            <a:endParaRPr lang="en-US"/>
          </a:p>
        </p:txBody>
      </p:sp>
      <p:sp>
        <p:nvSpPr>
          <p:cNvPr id="5" name="Footer Placeholder 4"/>
          <p:cNvSpPr>
            <a:spLocks noGrp="1"/>
          </p:cNvSpPr>
          <p:nvPr>
            <p:ph type="ftr" sz="quarter" idx="3"/>
          </p:nvPr>
        </p:nvSpPr>
        <p:spPr>
          <a:xfrm>
            <a:off x="16962120" y="25425403"/>
            <a:ext cx="17282160" cy="1460500"/>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164520" y="25425403"/>
            <a:ext cx="11521440" cy="1460500"/>
          </a:xfrm>
          <a:prstGeom prst="rect">
            <a:avLst/>
          </a:prstGeom>
        </p:spPr>
        <p:txBody>
          <a:bodyPr vert="horz" lIns="91440" tIns="45720" rIns="91440" bIns="45720" rtlCol="0" anchor="ctr"/>
          <a:lstStyle>
            <a:lvl1pPr algn="r">
              <a:defRPr sz="4800">
                <a:solidFill>
                  <a:schemeClr val="tx1">
                    <a:tint val="75000"/>
                  </a:schemeClr>
                </a:solidFill>
              </a:defRPr>
            </a:lvl1pPr>
          </a:lstStyle>
          <a:p>
            <a:fld id="{4BC5E79E-B0A3-4A6E-83A3-B7636EF267A5}" type="slidenum">
              <a:rPr lang="en-US" smtClean="0"/>
              <a:t>‹#›</a:t>
            </a:fld>
            <a:endParaRPr lang="en-US"/>
          </a:p>
        </p:txBody>
      </p:sp>
    </p:spTree>
    <p:extLst>
      <p:ext uri="{BB962C8B-B14F-4D97-AF65-F5344CB8AC3E}">
        <p14:creationId xmlns:p14="http://schemas.microsoft.com/office/powerpoint/2010/main" val="19966422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657522"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380" indent="-914380" algn="l" defTabSz="3657522"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141" indent="-914380" algn="l" defTabSz="3657522"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1902" indent="-914380" algn="l" defTabSz="3657522"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663" indent="-914380" algn="l" defTabSz="3657522"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423" indent="-914380" algn="l" defTabSz="3657522"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8184" indent="-914380" algn="l" defTabSz="3657522"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6945" indent="-914380" algn="l" defTabSz="3657522"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5706" indent="-914380" algn="l" defTabSz="3657522"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467" indent="-914380" algn="l" defTabSz="3657522"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522" rtl="0" eaLnBrk="1" latinLnBrk="0" hangingPunct="1">
        <a:defRPr sz="7200" kern="1200">
          <a:solidFill>
            <a:schemeClr val="tx1"/>
          </a:solidFill>
          <a:latin typeface="+mn-lt"/>
          <a:ea typeface="+mn-ea"/>
          <a:cs typeface="+mn-cs"/>
        </a:defRPr>
      </a:lvl1pPr>
      <a:lvl2pPr marL="1828761" algn="l" defTabSz="3657522" rtl="0" eaLnBrk="1" latinLnBrk="0" hangingPunct="1">
        <a:defRPr sz="7200" kern="1200">
          <a:solidFill>
            <a:schemeClr val="tx1"/>
          </a:solidFill>
          <a:latin typeface="+mn-lt"/>
          <a:ea typeface="+mn-ea"/>
          <a:cs typeface="+mn-cs"/>
        </a:defRPr>
      </a:lvl2pPr>
      <a:lvl3pPr marL="3657522" algn="l" defTabSz="3657522" rtl="0" eaLnBrk="1" latinLnBrk="0" hangingPunct="1">
        <a:defRPr sz="7200" kern="1200">
          <a:solidFill>
            <a:schemeClr val="tx1"/>
          </a:solidFill>
          <a:latin typeface="+mn-lt"/>
          <a:ea typeface="+mn-ea"/>
          <a:cs typeface="+mn-cs"/>
        </a:defRPr>
      </a:lvl3pPr>
      <a:lvl4pPr marL="5486283" algn="l" defTabSz="3657522" rtl="0" eaLnBrk="1" latinLnBrk="0" hangingPunct="1">
        <a:defRPr sz="7200" kern="1200">
          <a:solidFill>
            <a:schemeClr val="tx1"/>
          </a:solidFill>
          <a:latin typeface="+mn-lt"/>
          <a:ea typeface="+mn-ea"/>
          <a:cs typeface="+mn-cs"/>
        </a:defRPr>
      </a:lvl4pPr>
      <a:lvl5pPr marL="7315043" algn="l" defTabSz="3657522" rtl="0" eaLnBrk="1" latinLnBrk="0" hangingPunct="1">
        <a:defRPr sz="7200" kern="1200">
          <a:solidFill>
            <a:schemeClr val="tx1"/>
          </a:solidFill>
          <a:latin typeface="+mn-lt"/>
          <a:ea typeface="+mn-ea"/>
          <a:cs typeface="+mn-cs"/>
        </a:defRPr>
      </a:lvl5pPr>
      <a:lvl6pPr marL="9143804" algn="l" defTabSz="3657522" rtl="0" eaLnBrk="1" latinLnBrk="0" hangingPunct="1">
        <a:defRPr sz="7200" kern="1200">
          <a:solidFill>
            <a:schemeClr val="tx1"/>
          </a:solidFill>
          <a:latin typeface="+mn-lt"/>
          <a:ea typeface="+mn-ea"/>
          <a:cs typeface="+mn-cs"/>
        </a:defRPr>
      </a:lvl6pPr>
      <a:lvl7pPr marL="10972565" algn="l" defTabSz="3657522" rtl="0" eaLnBrk="1" latinLnBrk="0" hangingPunct="1">
        <a:defRPr sz="7200" kern="1200">
          <a:solidFill>
            <a:schemeClr val="tx1"/>
          </a:solidFill>
          <a:latin typeface="+mn-lt"/>
          <a:ea typeface="+mn-ea"/>
          <a:cs typeface="+mn-cs"/>
        </a:defRPr>
      </a:lvl7pPr>
      <a:lvl8pPr marL="12801326" algn="l" defTabSz="3657522" rtl="0" eaLnBrk="1" latinLnBrk="0" hangingPunct="1">
        <a:defRPr sz="7200" kern="1200">
          <a:solidFill>
            <a:schemeClr val="tx1"/>
          </a:solidFill>
          <a:latin typeface="+mn-lt"/>
          <a:ea typeface="+mn-ea"/>
          <a:cs typeface="+mn-cs"/>
        </a:defRPr>
      </a:lvl8pPr>
      <a:lvl9pPr marL="14630087" algn="l" defTabSz="3657522"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36019" y="418235"/>
            <a:ext cx="39534353" cy="1986576"/>
          </a:xfrm>
        </p:spPr>
        <p:txBody>
          <a:bodyPr anchor="ctr">
            <a:normAutofit fontScale="90000"/>
          </a:bodyPr>
          <a:lstStyle/>
          <a:p>
            <a:r>
              <a:rPr lang="en-US" sz="9600" b="1" dirty="0" smtClean="0">
                <a:latin typeface="Calibri" panose="020F0502020204030204" pitchFamily="34" charset="0"/>
                <a:cs typeface="Calibri" panose="020F0502020204030204" pitchFamily="34" charset="0"/>
              </a:rPr>
              <a:t>“True Color” of Earth Without Using a Green Band Through Fractional Combination</a:t>
            </a:r>
            <a:endParaRPr lang="en-US" sz="9600" b="1"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787500" y="3828447"/>
            <a:ext cx="19580012" cy="6856075"/>
          </a:xfrm>
        </p:spPr>
        <p:txBody>
          <a:bodyPr>
            <a:noAutofit/>
          </a:bodyPr>
          <a:lstStyle/>
          <a:p>
            <a:pPr algn="just">
              <a:lnSpc>
                <a:spcPct val="100000"/>
              </a:lnSpc>
            </a:pPr>
            <a:r>
              <a:rPr lang="en-US" sz="4400" dirty="0" smtClean="0"/>
              <a:t>Geostationary Operational Environmental Satellite systems are used to gather data about the Earth in order to help organizations such as NASA, NOAA, and the National Weather Service to do research regarding weather, space sciences, and atmospheric and oceanic behavior. GOES systems use certain technology to read certain information better than others. The ABI (Advanced Baseline Imager), one </a:t>
            </a:r>
            <a:r>
              <a:rPr lang="en-US" sz="4000" dirty="0" smtClean="0"/>
              <a:t>component</a:t>
            </a:r>
            <a:r>
              <a:rPr lang="en-US" sz="4400" dirty="0" smtClean="0"/>
              <a:t> of the GOES satellites, uses spatial and temporal resolutions using 16 spectral bands at visible, and infrared wavelengths. ABIs can be modified mathematically and be programmed to recreate an image of Earth. It can be modified to recreate “true color” however, there are limitations at an attempt to recreate the true color of earth: there is no green band. Knowing the true color of Earth can make it easier for everyone see the conditions of our planet.</a:t>
            </a:r>
            <a:endParaRPr lang="en-US" sz="4400" dirty="0"/>
          </a:p>
        </p:txBody>
      </p:sp>
      <p:sp>
        <p:nvSpPr>
          <p:cNvPr id="4" name="Title 1"/>
          <p:cNvSpPr txBox="1">
            <a:spLocks/>
          </p:cNvSpPr>
          <p:nvPr/>
        </p:nvSpPr>
        <p:spPr>
          <a:xfrm>
            <a:off x="19045232" y="2184812"/>
            <a:ext cx="13115925" cy="872363"/>
          </a:xfrm>
          <a:prstGeom prst="rect">
            <a:avLst/>
          </a:prstGeom>
        </p:spPr>
        <p:txBody>
          <a:bodyPr vert="horz" lIns="205740" tIns="102870" rIns="205740" bIns="10287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5400" b="1" dirty="0">
                <a:latin typeface="+mn-lt"/>
              </a:rPr>
              <a:t>Julian Morales Grande</a:t>
            </a:r>
            <a:endParaRPr lang="en-US" sz="5400" b="1" dirty="0">
              <a:latin typeface="+mn-lt"/>
              <a:cs typeface="Calibri" panose="020F0502020204030204" pitchFamily="34" charset="0"/>
            </a:endParaRPr>
          </a:p>
        </p:txBody>
      </p:sp>
      <p:sp>
        <p:nvSpPr>
          <p:cNvPr id="6" name="TextBox 5"/>
          <p:cNvSpPr txBox="1"/>
          <p:nvPr/>
        </p:nvSpPr>
        <p:spPr>
          <a:xfrm>
            <a:off x="772038" y="2788290"/>
            <a:ext cx="6385034" cy="1107996"/>
          </a:xfrm>
          <a:prstGeom prst="rect">
            <a:avLst/>
          </a:prstGeom>
          <a:noFill/>
        </p:spPr>
        <p:txBody>
          <a:bodyPr wrap="square" rtlCol="0">
            <a:spAutoFit/>
          </a:bodyPr>
          <a:lstStyle/>
          <a:p>
            <a:r>
              <a:rPr lang="en-US" sz="6600" b="1" dirty="0">
                <a:solidFill>
                  <a:srgbClr val="C00000"/>
                </a:solidFill>
                <a:cs typeface="Arial" panose="020B0604020202020204" pitchFamily="34" charset="0"/>
              </a:rPr>
              <a:t>Introduction</a:t>
            </a:r>
          </a:p>
        </p:txBody>
      </p:sp>
      <p:sp>
        <p:nvSpPr>
          <p:cNvPr id="7" name="TextBox 6"/>
          <p:cNvSpPr txBox="1"/>
          <p:nvPr/>
        </p:nvSpPr>
        <p:spPr>
          <a:xfrm>
            <a:off x="772038" y="11724679"/>
            <a:ext cx="6385034" cy="1107996"/>
          </a:xfrm>
          <a:prstGeom prst="rect">
            <a:avLst/>
          </a:prstGeom>
          <a:noFill/>
        </p:spPr>
        <p:txBody>
          <a:bodyPr wrap="square" rtlCol="0">
            <a:spAutoFit/>
          </a:bodyPr>
          <a:lstStyle/>
          <a:p>
            <a:r>
              <a:rPr lang="en-US" sz="6600" b="1" dirty="0">
                <a:solidFill>
                  <a:srgbClr val="C00000"/>
                </a:solidFill>
                <a:cs typeface="Arial" panose="020B0604020202020204" pitchFamily="34" charset="0"/>
              </a:rPr>
              <a:t>Hypothesis</a:t>
            </a:r>
          </a:p>
        </p:txBody>
      </p:sp>
      <p:sp>
        <p:nvSpPr>
          <p:cNvPr id="8" name="Subtitle 2"/>
          <p:cNvSpPr txBox="1">
            <a:spLocks/>
          </p:cNvSpPr>
          <p:nvPr/>
        </p:nvSpPr>
        <p:spPr>
          <a:xfrm>
            <a:off x="772038" y="12625797"/>
            <a:ext cx="19595474" cy="3150464"/>
          </a:xfrm>
          <a:prstGeom prst="rect">
            <a:avLst/>
          </a:prstGeom>
        </p:spPr>
        <p:txBody>
          <a:bodyPr vert="horz" lIns="91440" tIns="45720" rIns="91440" bIns="45720" rtlCol="0">
            <a:normAutofit/>
          </a:bodyPr>
          <a:lstStyle>
            <a:lvl1pPr marL="0" indent="0" algn="ctr" defTabSz="3657600" rtl="0" eaLnBrk="1" latinLnBrk="0" hangingPunct="1">
              <a:lnSpc>
                <a:spcPct val="90000"/>
              </a:lnSpc>
              <a:spcBef>
                <a:spcPts val="4000"/>
              </a:spcBef>
              <a:buFont typeface="Arial" panose="020B0604020202020204" pitchFamily="34" charset="0"/>
              <a:buNone/>
              <a:defRPr sz="9600" kern="1200">
                <a:solidFill>
                  <a:schemeClr val="tx1"/>
                </a:solidFill>
                <a:latin typeface="+mn-lt"/>
                <a:ea typeface="+mn-ea"/>
                <a:cs typeface="+mn-cs"/>
              </a:defRPr>
            </a:lvl1pPr>
            <a:lvl2pPr marL="1828800" indent="0" algn="ctr" defTabSz="3657600" rtl="0" eaLnBrk="1" latinLnBrk="0" hangingPunct="1">
              <a:lnSpc>
                <a:spcPct val="90000"/>
              </a:lnSpc>
              <a:spcBef>
                <a:spcPts val="2000"/>
              </a:spcBef>
              <a:buFont typeface="Arial" panose="020B0604020202020204" pitchFamily="34" charset="0"/>
              <a:buNone/>
              <a:defRPr sz="8000" kern="1200">
                <a:solidFill>
                  <a:schemeClr val="tx1"/>
                </a:solidFill>
                <a:latin typeface="+mn-lt"/>
                <a:ea typeface="+mn-ea"/>
                <a:cs typeface="+mn-cs"/>
              </a:defRPr>
            </a:lvl2pPr>
            <a:lvl3pPr marL="3657600" indent="0" algn="ctr" defTabSz="3657600" rtl="0" eaLnBrk="1" latinLnBrk="0" hangingPunct="1">
              <a:lnSpc>
                <a:spcPct val="90000"/>
              </a:lnSpc>
              <a:spcBef>
                <a:spcPts val="2000"/>
              </a:spcBef>
              <a:buFont typeface="Arial" panose="020B0604020202020204" pitchFamily="34" charset="0"/>
              <a:buNone/>
              <a:defRPr sz="7200" kern="1200">
                <a:solidFill>
                  <a:schemeClr val="tx1"/>
                </a:solidFill>
                <a:latin typeface="+mn-lt"/>
                <a:ea typeface="+mn-ea"/>
                <a:cs typeface="+mn-cs"/>
              </a:defRPr>
            </a:lvl3pPr>
            <a:lvl4pPr marL="54864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4pPr>
            <a:lvl5pPr marL="73152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5pPr>
            <a:lvl6pPr marL="91440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6pPr>
            <a:lvl7pPr marL="109728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7pPr>
            <a:lvl8pPr marL="128016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8pPr>
            <a:lvl9pPr marL="146304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9pPr>
          </a:lstStyle>
          <a:p>
            <a:pPr algn="just">
              <a:lnSpc>
                <a:spcPct val="100000"/>
              </a:lnSpc>
            </a:pPr>
            <a:r>
              <a:rPr lang="en-US" sz="4400" dirty="0" smtClean="0"/>
              <a:t>Knowing that GOES-16 presents 16 spectral bands, two of which are only visible to humans (shown in Figure 1), we can simulate a green channel with a veggie band at 0.86, red at 0.64 um, and blue at 0.47 um and then fractionally combine the colors through a series of steps. </a:t>
            </a:r>
            <a:endParaRPr lang="en-US" sz="4400" dirty="0"/>
          </a:p>
        </p:txBody>
      </p:sp>
      <p:sp>
        <p:nvSpPr>
          <p:cNvPr id="9" name="TextBox 8"/>
          <p:cNvSpPr txBox="1"/>
          <p:nvPr/>
        </p:nvSpPr>
        <p:spPr>
          <a:xfrm>
            <a:off x="32279219" y="2152998"/>
            <a:ext cx="3107568" cy="1107996"/>
          </a:xfrm>
          <a:prstGeom prst="rect">
            <a:avLst/>
          </a:prstGeom>
          <a:noFill/>
        </p:spPr>
        <p:txBody>
          <a:bodyPr wrap="square" rtlCol="0">
            <a:spAutoFit/>
          </a:bodyPr>
          <a:lstStyle/>
          <a:p>
            <a:r>
              <a:rPr lang="en-US" sz="6600" b="1" dirty="0" smtClean="0">
                <a:solidFill>
                  <a:srgbClr val="C00000"/>
                </a:solidFill>
                <a:cs typeface="Arial" panose="020B0604020202020204" pitchFamily="34" charset="0"/>
              </a:rPr>
              <a:t>Results</a:t>
            </a:r>
            <a:endParaRPr lang="en-US" sz="6600" b="1" dirty="0">
              <a:solidFill>
                <a:srgbClr val="C00000"/>
              </a:solidFill>
              <a:cs typeface="Arial" panose="020B0604020202020204" pitchFamily="34" charset="0"/>
            </a:endParaRPr>
          </a:p>
        </p:txBody>
      </p:sp>
      <p:sp>
        <p:nvSpPr>
          <p:cNvPr id="11" name="TextBox 10"/>
          <p:cNvSpPr txBox="1"/>
          <p:nvPr/>
        </p:nvSpPr>
        <p:spPr>
          <a:xfrm>
            <a:off x="682720" y="15669607"/>
            <a:ext cx="11324047" cy="1107996"/>
          </a:xfrm>
          <a:prstGeom prst="rect">
            <a:avLst/>
          </a:prstGeom>
          <a:noFill/>
        </p:spPr>
        <p:txBody>
          <a:bodyPr wrap="square" rtlCol="0">
            <a:spAutoFit/>
          </a:bodyPr>
          <a:lstStyle/>
          <a:p>
            <a:r>
              <a:rPr lang="en-US" sz="6600" b="1" dirty="0">
                <a:solidFill>
                  <a:srgbClr val="C00000"/>
                </a:solidFill>
                <a:latin typeface="Calibri" panose="020F0502020204030204" pitchFamily="34" charset="0"/>
                <a:cs typeface="Calibri" panose="020F0502020204030204" pitchFamily="34" charset="0"/>
              </a:rPr>
              <a:t>Research Procedure</a:t>
            </a:r>
          </a:p>
        </p:txBody>
      </p:sp>
      <p:sp>
        <p:nvSpPr>
          <p:cNvPr id="12" name="Subtitle 2"/>
          <p:cNvSpPr txBox="1">
            <a:spLocks/>
          </p:cNvSpPr>
          <p:nvPr/>
        </p:nvSpPr>
        <p:spPr>
          <a:xfrm>
            <a:off x="716565" y="16783928"/>
            <a:ext cx="19650947" cy="5475400"/>
          </a:xfrm>
          <a:prstGeom prst="rect">
            <a:avLst/>
          </a:prstGeom>
        </p:spPr>
        <p:txBody>
          <a:bodyPr vert="horz" lIns="91440" tIns="45720" rIns="91440" bIns="45720" rtlCol="0">
            <a:noAutofit/>
          </a:bodyPr>
          <a:lstStyle>
            <a:lvl1pPr marL="0" indent="0" algn="ctr" defTabSz="3657600" rtl="0" eaLnBrk="1" latinLnBrk="0" hangingPunct="1">
              <a:lnSpc>
                <a:spcPct val="90000"/>
              </a:lnSpc>
              <a:spcBef>
                <a:spcPts val="4000"/>
              </a:spcBef>
              <a:buFont typeface="Arial" panose="020B0604020202020204" pitchFamily="34" charset="0"/>
              <a:buNone/>
              <a:defRPr sz="9600" kern="1200">
                <a:solidFill>
                  <a:schemeClr val="tx1"/>
                </a:solidFill>
                <a:latin typeface="+mn-lt"/>
                <a:ea typeface="+mn-ea"/>
                <a:cs typeface="+mn-cs"/>
              </a:defRPr>
            </a:lvl1pPr>
            <a:lvl2pPr marL="1828800" indent="0" algn="ctr" defTabSz="3657600" rtl="0" eaLnBrk="1" latinLnBrk="0" hangingPunct="1">
              <a:lnSpc>
                <a:spcPct val="90000"/>
              </a:lnSpc>
              <a:spcBef>
                <a:spcPts val="2000"/>
              </a:spcBef>
              <a:buFont typeface="Arial" panose="020B0604020202020204" pitchFamily="34" charset="0"/>
              <a:buNone/>
              <a:defRPr sz="8000" kern="1200">
                <a:solidFill>
                  <a:schemeClr val="tx1"/>
                </a:solidFill>
                <a:latin typeface="+mn-lt"/>
                <a:ea typeface="+mn-ea"/>
                <a:cs typeface="+mn-cs"/>
              </a:defRPr>
            </a:lvl2pPr>
            <a:lvl3pPr marL="3657600" indent="0" algn="ctr" defTabSz="3657600" rtl="0" eaLnBrk="1" latinLnBrk="0" hangingPunct="1">
              <a:lnSpc>
                <a:spcPct val="90000"/>
              </a:lnSpc>
              <a:spcBef>
                <a:spcPts val="2000"/>
              </a:spcBef>
              <a:buFont typeface="Arial" panose="020B0604020202020204" pitchFamily="34" charset="0"/>
              <a:buNone/>
              <a:defRPr sz="7200" kern="1200">
                <a:solidFill>
                  <a:schemeClr val="tx1"/>
                </a:solidFill>
                <a:latin typeface="+mn-lt"/>
                <a:ea typeface="+mn-ea"/>
                <a:cs typeface="+mn-cs"/>
              </a:defRPr>
            </a:lvl3pPr>
            <a:lvl4pPr marL="54864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4pPr>
            <a:lvl5pPr marL="73152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5pPr>
            <a:lvl6pPr marL="91440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6pPr>
            <a:lvl7pPr marL="109728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7pPr>
            <a:lvl8pPr marL="128016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8pPr>
            <a:lvl9pPr marL="146304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9pPr>
          </a:lstStyle>
          <a:p>
            <a:pPr algn="just">
              <a:lnSpc>
                <a:spcPct val="100000"/>
              </a:lnSpc>
            </a:pPr>
            <a:r>
              <a:rPr lang="en-US" sz="4400" dirty="0" smtClean="0"/>
              <a:t>To simulate a green band via fractional combination, a series of steps are done to recover true color images of Earth in two versions: natural color, and enhanced color. We take 100% of red at 0.64 um, and 100% of the blue at 0.47 um. To come up with a green channel, we fractionally combine green and red bands together by taking  45% of red at 0.64 um, 10% of the veggie band at 0.86, and 45% of blue at 0.47 um. To create the natural colored version of earth, you use square root enhancement. To create the enhanced colored version of Earth, you use the histogram equalized enhancement. </a:t>
            </a:r>
          </a:p>
        </p:txBody>
      </p:sp>
      <p:sp>
        <p:nvSpPr>
          <p:cNvPr id="13" name="TextBox 12"/>
          <p:cNvSpPr txBox="1"/>
          <p:nvPr/>
        </p:nvSpPr>
        <p:spPr>
          <a:xfrm>
            <a:off x="682720" y="22265653"/>
            <a:ext cx="6385034" cy="1107996"/>
          </a:xfrm>
          <a:prstGeom prst="rect">
            <a:avLst/>
          </a:prstGeom>
          <a:noFill/>
        </p:spPr>
        <p:txBody>
          <a:bodyPr wrap="square" rtlCol="0">
            <a:spAutoFit/>
          </a:bodyPr>
          <a:lstStyle/>
          <a:p>
            <a:r>
              <a:rPr lang="en-US" sz="6600" b="1" dirty="0">
                <a:solidFill>
                  <a:srgbClr val="C00000"/>
                </a:solidFill>
                <a:cs typeface="Arial" panose="020B0604020202020204" pitchFamily="34" charset="0"/>
              </a:rPr>
              <a:t>Summary</a:t>
            </a:r>
          </a:p>
        </p:txBody>
      </p:sp>
      <p:sp>
        <p:nvSpPr>
          <p:cNvPr id="14" name="Subtitle 2"/>
          <p:cNvSpPr txBox="1">
            <a:spLocks/>
          </p:cNvSpPr>
          <p:nvPr/>
        </p:nvSpPr>
        <p:spPr>
          <a:xfrm>
            <a:off x="682720" y="23373649"/>
            <a:ext cx="19684792" cy="3491621"/>
          </a:xfrm>
          <a:prstGeom prst="rect">
            <a:avLst/>
          </a:prstGeom>
        </p:spPr>
        <p:txBody>
          <a:bodyPr vert="horz" lIns="91440" tIns="45720" rIns="91440" bIns="45720" rtlCol="0">
            <a:noAutofit/>
          </a:bodyPr>
          <a:lstStyle>
            <a:lvl1pPr marL="0" indent="0" algn="ctr" defTabSz="3657600" rtl="0" eaLnBrk="1" latinLnBrk="0" hangingPunct="1">
              <a:lnSpc>
                <a:spcPct val="90000"/>
              </a:lnSpc>
              <a:spcBef>
                <a:spcPts val="4000"/>
              </a:spcBef>
              <a:buFont typeface="Arial" panose="020B0604020202020204" pitchFamily="34" charset="0"/>
              <a:buNone/>
              <a:defRPr sz="9600" kern="1200">
                <a:solidFill>
                  <a:schemeClr val="tx1"/>
                </a:solidFill>
                <a:latin typeface="+mn-lt"/>
                <a:ea typeface="+mn-ea"/>
                <a:cs typeface="+mn-cs"/>
              </a:defRPr>
            </a:lvl1pPr>
            <a:lvl2pPr marL="1828800" indent="0" algn="ctr" defTabSz="3657600" rtl="0" eaLnBrk="1" latinLnBrk="0" hangingPunct="1">
              <a:lnSpc>
                <a:spcPct val="90000"/>
              </a:lnSpc>
              <a:spcBef>
                <a:spcPts val="2000"/>
              </a:spcBef>
              <a:buFont typeface="Arial" panose="020B0604020202020204" pitchFamily="34" charset="0"/>
              <a:buNone/>
              <a:defRPr sz="8000" kern="1200">
                <a:solidFill>
                  <a:schemeClr val="tx1"/>
                </a:solidFill>
                <a:latin typeface="+mn-lt"/>
                <a:ea typeface="+mn-ea"/>
                <a:cs typeface="+mn-cs"/>
              </a:defRPr>
            </a:lvl2pPr>
            <a:lvl3pPr marL="3657600" indent="0" algn="ctr" defTabSz="3657600" rtl="0" eaLnBrk="1" latinLnBrk="0" hangingPunct="1">
              <a:lnSpc>
                <a:spcPct val="90000"/>
              </a:lnSpc>
              <a:spcBef>
                <a:spcPts val="2000"/>
              </a:spcBef>
              <a:buFont typeface="Arial" panose="020B0604020202020204" pitchFamily="34" charset="0"/>
              <a:buNone/>
              <a:defRPr sz="7200" kern="1200">
                <a:solidFill>
                  <a:schemeClr val="tx1"/>
                </a:solidFill>
                <a:latin typeface="+mn-lt"/>
                <a:ea typeface="+mn-ea"/>
                <a:cs typeface="+mn-cs"/>
              </a:defRPr>
            </a:lvl3pPr>
            <a:lvl4pPr marL="54864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4pPr>
            <a:lvl5pPr marL="73152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5pPr>
            <a:lvl6pPr marL="91440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6pPr>
            <a:lvl7pPr marL="109728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7pPr>
            <a:lvl8pPr marL="128016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8pPr>
            <a:lvl9pPr marL="146304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9pPr>
          </a:lstStyle>
          <a:p>
            <a:pPr algn="just">
              <a:lnSpc>
                <a:spcPct val="100000"/>
              </a:lnSpc>
            </a:pPr>
            <a:r>
              <a:rPr lang="en-US" sz="4400" dirty="0" smtClean="0"/>
              <a:t>Creating a green channel through the use of fractional combination can be done by taking certain percentages of the available bands in the visible color spectrum that is read by GOES-16. Using  a series of procedures of enhancing channels can help create a natural and enhanced image of the Earth. This information can make it easier to see environmental conditions, differences, and impacts of several variables.</a:t>
            </a:r>
            <a:endParaRPr lang="en-US" sz="4400" dirty="0"/>
          </a:p>
        </p:txBody>
      </p:sp>
      <p:pic>
        <p:nvPicPr>
          <p:cNvPr id="17" name="Picture 16"/>
          <p:cNvPicPr>
            <a:picLocks noChangeAspect="1"/>
          </p:cNvPicPr>
          <p:nvPr/>
        </p:nvPicPr>
        <p:blipFill>
          <a:blip r:embed="rId2"/>
          <a:stretch>
            <a:fillRect/>
          </a:stretch>
        </p:blipFill>
        <p:spPr>
          <a:xfrm>
            <a:off x="41536514" y="3298005"/>
            <a:ext cx="9059664" cy="8718193"/>
          </a:xfrm>
          <a:prstGeom prst="rect">
            <a:avLst/>
          </a:prstGeom>
        </p:spPr>
      </p:pic>
      <p:pic>
        <p:nvPicPr>
          <p:cNvPr id="18" name="Picture 17"/>
          <p:cNvPicPr>
            <a:picLocks noChangeAspect="1"/>
          </p:cNvPicPr>
          <p:nvPr/>
        </p:nvPicPr>
        <p:blipFill>
          <a:blip r:embed="rId3"/>
          <a:stretch>
            <a:fillRect/>
          </a:stretch>
        </p:blipFill>
        <p:spPr>
          <a:xfrm>
            <a:off x="32360726" y="3361096"/>
            <a:ext cx="8592012" cy="8592012"/>
          </a:xfrm>
          <a:prstGeom prst="rect">
            <a:avLst/>
          </a:prstGeom>
        </p:spPr>
      </p:pic>
      <p:pic>
        <p:nvPicPr>
          <p:cNvPr id="20" name="Picture 19"/>
          <p:cNvPicPr>
            <a:picLocks noChangeAspect="1"/>
          </p:cNvPicPr>
          <p:nvPr/>
        </p:nvPicPr>
        <p:blipFill>
          <a:blip r:embed="rId4"/>
          <a:stretch>
            <a:fillRect/>
          </a:stretch>
        </p:blipFill>
        <p:spPr>
          <a:xfrm>
            <a:off x="20927043" y="3678898"/>
            <a:ext cx="10779398" cy="7899406"/>
          </a:xfrm>
          <a:prstGeom prst="rect">
            <a:avLst/>
          </a:prstGeom>
        </p:spPr>
      </p:pic>
      <p:sp>
        <p:nvSpPr>
          <p:cNvPr id="21" name="TextBox 20"/>
          <p:cNvSpPr txBox="1"/>
          <p:nvPr/>
        </p:nvSpPr>
        <p:spPr>
          <a:xfrm>
            <a:off x="32420374" y="12065536"/>
            <a:ext cx="8632828" cy="1077218"/>
          </a:xfrm>
          <a:prstGeom prst="rect">
            <a:avLst/>
          </a:prstGeom>
          <a:noFill/>
        </p:spPr>
        <p:txBody>
          <a:bodyPr wrap="square" rtlCol="0">
            <a:spAutoFit/>
          </a:bodyPr>
          <a:lstStyle/>
          <a:p>
            <a:r>
              <a:rPr lang="en-US" sz="3200" dirty="0" smtClean="0"/>
              <a:t>“True Color enhanced” of Earth from Himawari-8 satellite from Japan Meteorological agency (2014).</a:t>
            </a:r>
            <a:endParaRPr lang="en-US" sz="3200" dirty="0"/>
          </a:p>
        </p:txBody>
      </p:sp>
      <p:sp>
        <p:nvSpPr>
          <p:cNvPr id="22" name="TextBox 21"/>
          <p:cNvSpPr txBox="1"/>
          <p:nvPr/>
        </p:nvSpPr>
        <p:spPr>
          <a:xfrm>
            <a:off x="41865637" y="12025633"/>
            <a:ext cx="7530353" cy="1200329"/>
          </a:xfrm>
          <a:prstGeom prst="rect">
            <a:avLst/>
          </a:prstGeom>
          <a:noFill/>
        </p:spPr>
        <p:txBody>
          <a:bodyPr wrap="square" rtlCol="0">
            <a:spAutoFit/>
          </a:bodyPr>
          <a:lstStyle/>
          <a:p>
            <a:r>
              <a:rPr lang="en-US" sz="3600" dirty="0" smtClean="0"/>
              <a:t>“True Color” of Earth from the US ATS and NASA.</a:t>
            </a:r>
            <a:endParaRPr lang="en-US" sz="3600" dirty="0"/>
          </a:p>
        </p:txBody>
      </p:sp>
      <p:sp>
        <p:nvSpPr>
          <p:cNvPr id="25" name="TextBox 24"/>
          <p:cNvSpPr txBox="1"/>
          <p:nvPr/>
        </p:nvSpPr>
        <p:spPr>
          <a:xfrm>
            <a:off x="21258700" y="22090292"/>
            <a:ext cx="13115534" cy="1200329"/>
          </a:xfrm>
          <a:prstGeom prst="rect">
            <a:avLst/>
          </a:prstGeom>
          <a:noFill/>
        </p:spPr>
        <p:txBody>
          <a:bodyPr wrap="square" rtlCol="0">
            <a:spAutoFit/>
          </a:bodyPr>
          <a:lstStyle/>
          <a:p>
            <a:r>
              <a:rPr lang="en-US" sz="3600" dirty="0" smtClean="0"/>
              <a:t>Figure 2: Fractional Combination procedure to show natural color or enhanced color of the Earth.</a:t>
            </a:r>
            <a:endParaRPr lang="en-US" sz="3600" dirty="0"/>
          </a:p>
        </p:txBody>
      </p:sp>
      <p:sp>
        <p:nvSpPr>
          <p:cNvPr id="26" name="TextBox 25"/>
          <p:cNvSpPr txBox="1"/>
          <p:nvPr/>
        </p:nvSpPr>
        <p:spPr>
          <a:xfrm>
            <a:off x="21891236" y="11917196"/>
            <a:ext cx="9262641" cy="1200329"/>
          </a:xfrm>
          <a:prstGeom prst="rect">
            <a:avLst/>
          </a:prstGeom>
          <a:noFill/>
        </p:spPr>
        <p:txBody>
          <a:bodyPr wrap="square" rtlCol="0">
            <a:spAutoFit/>
          </a:bodyPr>
          <a:lstStyle/>
          <a:p>
            <a:r>
              <a:rPr lang="en-US" sz="3600" dirty="0" smtClean="0"/>
              <a:t>Figure 1: showing visible wavelength spectrum and the bands that GOES-16 reads.</a:t>
            </a:r>
            <a:endParaRPr lang="en-US" sz="3600" dirty="0"/>
          </a:p>
        </p:txBody>
      </p:sp>
      <p:pic>
        <p:nvPicPr>
          <p:cNvPr id="27" name="Picture 26"/>
          <p:cNvPicPr>
            <a:picLocks noChangeAspect="1"/>
          </p:cNvPicPr>
          <p:nvPr/>
        </p:nvPicPr>
        <p:blipFill>
          <a:blip r:embed="rId5"/>
          <a:stretch>
            <a:fillRect/>
          </a:stretch>
        </p:blipFill>
        <p:spPr>
          <a:xfrm>
            <a:off x="20927043" y="13398178"/>
            <a:ext cx="14664932" cy="8643683"/>
          </a:xfrm>
          <a:prstGeom prst="rect">
            <a:avLst/>
          </a:prstGeom>
        </p:spPr>
      </p:pic>
      <p:sp>
        <p:nvSpPr>
          <p:cNvPr id="28" name="TextBox 27"/>
          <p:cNvSpPr txBox="1"/>
          <p:nvPr/>
        </p:nvSpPr>
        <p:spPr>
          <a:xfrm>
            <a:off x="21258700" y="23600679"/>
            <a:ext cx="6385034" cy="1107996"/>
          </a:xfrm>
          <a:prstGeom prst="rect">
            <a:avLst/>
          </a:prstGeom>
          <a:noFill/>
        </p:spPr>
        <p:txBody>
          <a:bodyPr wrap="square" rtlCol="0">
            <a:spAutoFit/>
          </a:bodyPr>
          <a:lstStyle/>
          <a:p>
            <a:r>
              <a:rPr lang="en-US" sz="6600" b="1" dirty="0" smtClean="0">
                <a:solidFill>
                  <a:srgbClr val="C00000"/>
                </a:solidFill>
                <a:cs typeface="Arial" panose="020B0604020202020204" pitchFamily="34" charset="0"/>
              </a:rPr>
              <a:t>Sources</a:t>
            </a:r>
            <a:endParaRPr lang="en-US" sz="6600" b="1" dirty="0">
              <a:solidFill>
                <a:srgbClr val="C00000"/>
              </a:solidFill>
              <a:cs typeface="Arial" panose="020B0604020202020204" pitchFamily="34" charset="0"/>
            </a:endParaRPr>
          </a:p>
        </p:txBody>
      </p:sp>
      <p:sp>
        <p:nvSpPr>
          <p:cNvPr id="29" name="Subtitle 2"/>
          <p:cNvSpPr txBox="1">
            <a:spLocks/>
          </p:cNvSpPr>
          <p:nvPr/>
        </p:nvSpPr>
        <p:spPr>
          <a:xfrm>
            <a:off x="21258700" y="24467113"/>
            <a:ext cx="13176030" cy="2899192"/>
          </a:xfrm>
          <a:prstGeom prst="rect">
            <a:avLst/>
          </a:prstGeom>
        </p:spPr>
        <p:txBody>
          <a:bodyPr vert="horz" lIns="91440" tIns="45720" rIns="91440" bIns="45720" rtlCol="0">
            <a:normAutofit fontScale="85000" lnSpcReduction="10000"/>
          </a:bodyPr>
          <a:lstStyle>
            <a:lvl1pPr marL="0" indent="0" algn="ctr" defTabSz="3657600" rtl="0" eaLnBrk="1" latinLnBrk="0" hangingPunct="1">
              <a:lnSpc>
                <a:spcPct val="90000"/>
              </a:lnSpc>
              <a:spcBef>
                <a:spcPts val="4000"/>
              </a:spcBef>
              <a:buFont typeface="Arial" panose="020B0604020202020204" pitchFamily="34" charset="0"/>
              <a:buNone/>
              <a:defRPr sz="9600" kern="1200">
                <a:solidFill>
                  <a:schemeClr val="tx1"/>
                </a:solidFill>
                <a:latin typeface="+mn-lt"/>
                <a:ea typeface="+mn-ea"/>
                <a:cs typeface="+mn-cs"/>
              </a:defRPr>
            </a:lvl1pPr>
            <a:lvl2pPr marL="1828800" indent="0" algn="ctr" defTabSz="3657600" rtl="0" eaLnBrk="1" latinLnBrk="0" hangingPunct="1">
              <a:lnSpc>
                <a:spcPct val="90000"/>
              </a:lnSpc>
              <a:spcBef>
                <a:spcPts val="2000"/>
              </a:spcBef>
              <a:buFont typeface="Arial" panose="020B0604020202020204" pitchFamily="34" charset="0"/>
              <a:buNone/>
              <a:defRPr sz="8000" kern="1200">
                <a:solidFill>
                  <a:schemeClr val="tx1"/>
                </a:solidFill>
                <a:latin typeface="+mn-lt"/>
                <a:ea typeface="+mn-ea"/>
                <a:cs typeface="+mn-cs"/>
              </a:defRPr>
            </a:lvl2pPr>
            <a:lvl3pPr marL="3657600" indent="0" algn="ctr" defTabSz="3657600" rtl="0" eaLnBrk="1" latinLnBrk="0" hangingPunct="1">
              <a:lnSpc>
                <a:spcPct val="90000"/>
              </a:lnSpc>
              <a:spcBef>
                <a:spcPts val="2000"/>
              </a:spcBef>
              <a:buFont typeface="Arial" panose="020B0604020202020204" pitchFamily="34" charset="0"/>
              <a:buNone/>
              <a:defRPr sz="7200" kern="1200">
                <a:solidFill>
                  <a:schemeClr val="tx1"/>
                </a:solidFill>
                <a:latin typeface="+mn-lt"/>
                <a:ea typeface="+mn-ea"/>
                <a:cs typeface="+mn-cs"/>
              </a:defRPr>
            </a:lvl3pPr>
            <a:lvl4pPr marL="54864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4pPr>
            <a:lvl5pPr marL="73152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5pPr>
            <a:lvl6pPr marL="91440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6pPr>
            <a:lvl7pPr marL="109728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7pPr>
            <a:lvl8pPr marL="128016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8pPr>
            <a:lvl9pPr marL="146304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9pPr>
          </a:lstStyle>
          <a:p>
            <a:pPr algn="just">
              <a:lnSpc>
                <a:spcPct val="110000"/>
              </a:lnSpc>
              <a:spcBef>
                <a:spcPts val="0"/>
              </a:spcBef>
            </a:pPr>
            <a:r>
              <a:rPr lang="en-US" sz="4400" dirty="0" smtClean="0"/>
              <a:t>Figure 1-2</a:t>
            </a:r>
            <a:r>
              <a:rPr lang="en-US" sz="4400" dirty="0"/>
              <a:t>: </a:t>
            </a:r>
          </a:p>
          <a:p>
            <a:pPr algn="just">
              <a:lnSpc>
                <a:spcPct val="110000"/>
              </a:lnSpc>
              <a:spcBef>
                <a:spcPts val="0"/>
              </a:spcBef>
            </a:pPr>
            <a:r>
              <a:rPr lang="en-US" sz="4400" dirty="0" smtClean="0"/>
              <a:t>Bah</a:t>
            </a:r>
            <a:r>
              <a:rPr lang="en-US" sz="4400" dirty="0"/>
              <a:t>, M. K., </a:t>
            </a:r>
            <a:r>
              <a:rPr lang="en-US" sz="4400" dirty="0" err="1"/>
              <a:t>Gunshor</a:t>
            </a:r>
            <a:r>
              <a:rPr lang="en-US" sz="4400" dirty="0"/>
              <a:t>, M. M., &amp; </a:t>
            </a:r>
            <a:r>
              <a:rPr lang="en-US" sz="4400" dirty="0" err="1"/>
              <a:t>Schmit</a:t>
            </a:r>
            <a:r>
              <a:rPr lang="en-US" sz="4400" dirty="0"/>
              <a:t>, T. J. (2018). Generation of GOES-16 true color imagery without a green band. Earth and Space Science, 5, 549–558. https://doi.org/10.1029/2018EA000379</a:t>
            </a:r>
          </a:p>
        </p:txBody>
      </p:sp>
      <p:pic>
        <p:nvPicPr>
          <p:cNvPr id="31" name="Picture 30"/>
          <p:cNvPicPr>
            <a:picLocks noChangeAspect="1"/>
          </p:cNvPicPr>
          <p:nvPr/>
        </p:nvPicPr>
        <p:blipFill>
          <a:blip r:embed="rId6"/>
          <a:stretch>
            <a:fillRect/>
          </a:stretch>
        </p:blipFill>
        <p:spPr>
          <a:xfrm>
            <a:off x="36824340" y="13879549"/>
            <a:ext cx="11262542" cy="10706039"/>
          </a:xfrm>
          <a:prstGeom prst="rect">
            <a:avLst/>
          </a:prstGeom>
        </p:spPr>
      </p:pic>
      <p:sp>
        <p:nvSpPr>
          <p:cNvPr id="32" name="Subtitle 2"/>
          <p:cNvSpPr txBox="1">
            <a:spLocks/>
          </p:cNvSpPr>
          <p:nvPr/>
        </p:nvSpPr>
        <p:spPr>
          <a:xfrm>
            <a:off x="36217106" y="24968147"/>
            <a:ext cx="13178884" cy="1897123"/>
          </a:xfrm>
          <a:prstGeom prst="rect">
            <a:avLst/>
          </a:prstGeom>
        </p:spPr>
        <p:txBody>
          <a:bodyPr vert="horz" lIns="91440" tIns="45720" rIns="91440" bIns="45720" rtlCol="0">
            <a:normAutofit lnSpcReduction="10000"/>
          </a:bodyPr>
          <a:lstStyle>
            <a:lvl1pPr marL="0" indent="0" algn="ctr" defTabSz="3657600" rtl="0" eaLnBrk="1" latinLnBrk="0" hangingPunct="1">
              <a:lnSpc>
                <a:spcPct val="90000"/>
              </a:lnSpc>
              <a:spcBef>
                <a:spcPts val="4000"/>
              </a:spcBef>
              <a:buFont typeface="Arial" panose="020B0604020202020204" pitchFamily="34" charset="0"/>
              <a:buNone/>
              <a:defRPr sz="9600" kern="1200">
                <a:solidFill>
                  <a:schemeClr val="tx1"/>
                </a:solidFill>
                <a:latin typeface="+mn-lt"/>
                <a:ea typeface="+mn-ea"/>
                <a:cs typeface="+mn-cs"/>
              </a:defRPr>
            </a:lvl1pPr>
            <a:lvl2pPr marL="1828800" indent="0" algn="ctr" defTabSz="3657600" rtl="0" eaLnBrk="1" latinLnBrk="0" hangingPunct="1">
              <a:lnSpc>
                <a:spcPct val="90000"/>
              </a:lnSpc>
              <a:spcBef>
                <a:spcPts val="2000"/>
              </a:spcBef>
              <a:buFont typeface="Arial" panose="020B0604020202020204" pitchFamily="34" charset="0"/>
              <a:buNone/>
              <a:defRPr sz="8000" kern="1200">
                <a:solidFill>
                  <a:schemeClr val="tx1"/>
                </a:solidFill>
                <a:latin typeface="+mn-lt"/>
                <a:ea typeface="+mn-ea"/>
                <a:cs typeface="+mn-cs"/>
              </a:defRPr>
            </a:lvl2pPr>
            <a:lvl3pPr marL="3657600" indent="0" algn="ctr" defTabSz="3657600" rtl="0" eaLnBrk="1" latinLnBrk="0" hangingPunct="1">
              <a:lnSpc>
                <a:spcPct val="90000"/>
              </a:lnSpc>
              <a:spcBef>
                <a:spcPts val="2000"/>
              </a:spcBef>
              <a:buFont typeface="Arial" panose="020B0604020202020204" pitchFamily="34" charset="0"/>
              <a:buNone/>
              <a:defRPr sz="7200" kern="1200">
                <a:solidFill>
                  <a:schemeClr val="tx1"/>
                </a:solidFill>
                <a:latin typeface="+mn-lt"/>
                <a:ea typeface="+mn-ea"/>
                <a:cs typeface="+mn-cs"/>
              </a:defRPr>
            </a:lvl3pPr>
            <a:lvl4pPr marL="54864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4pPr>
            <a:lvl5pPr marL="73152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5pPr>
            <a:lvl6pPr marL="91440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6pPr>
            <a:lvl7pPr marL="109728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7pPr>
            <a:lvl8pPr marL="128016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8pPr>
            <a:lvl9pPr marL="146304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9pPr>
          </a:lstStyle>
          <a:p>
            <a:pPr algn="just">
              <a:lnSpc>
                <a:spcPct val="110000"/>
              </a:lnSpc>
              <a:spcBef>
                <a:spcPts val="0"/>
              </a:spcBef>
            </a:pPr>
            <a:r>
              <a:rPr lang="en-US" sz="3600" dirty="0" smtClean="0"/>
              <a:t>(a) CIMSS Natural Color, square root enhancement. (b) EPIC Natural color. (c) CIMSS enhanced, equalized histogram. (d) EPIC enhanced color.</a:t>
            </a:r>
          </a:p>
        </p:txBody>
      </p:sp>
    </p:spTree>
    <p:extLst>
      <p:ext uri="{BB962C8B-B14F-4D97-AF65-F5344CB8AC3E}">
        <p14:creationId xmlns:p14="http://schemas.microsoft.com/office/powerpoint/2010/main" val="38929684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155</TotalTime>
  <Words>576</Words>
  <Application>Microsoft Office PowerPoint</Application>
  <PresentationFormat>Custom</PresentationFormat>
  <Paragraphs>19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“True Color” of Earth Without Using a Green Band Through Fractional Combination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 Camp Project</dc:title>
  <dc:creator>techcamp</dc:creator>
  <cp:lastModifiedBy>techcamp</cp:lastModifiedBy>
  <cp:revision>18</cp:revision>
  <dcterms:created xsi:type="dcterms:W3CDTF">2019-08-09T14:13:19Z</dcterms:created>
  <dcterms:modified xsi:type="dcterms:W3CDTF">2019-08-09T17:27:23Z</dcterms:modified>
</cp:coreProperties>
</file>